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2319" y="4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88391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Iffffff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You're Finished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9E9D23-CD47-488F-B85C-CAB6567D29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2089"/>
            <a:ext cx="7025776" cy="45960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Iffffff</a:t>
            </a:r>
            <a:r>
              <a:rPr lang="en-US" b="1" dirty="0"/>
              <a:t> You're Finished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 err="1"/>
              <a:t>Iffffff</a:t>
            </a:r>
            <a:r>
              <a:rPr lang="en-US" dirty="0"/>
              <a:t> You're Finished is a 20 round, 100-point, Comstock course of fire. There are 6 USPSA targets and 2 steel. The best 3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143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2022-04-05T21:47:54Z</dcterms:modified>
  <cp:category>Shooting</cp:category>
</cp:coreProperties>
</file>

<file path=docProps/thumbnail.jpeg>
</file>